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79" r:id="rId4"/>
    <p:sldId id="275" r:id="rId5"/>
    <p:sldId id="277" r:id="rId6"/>
    <p:sldId id="280" r:id="rId7"/>
    <p:sldId id="281" r:id="rId8"/>
    <p:sldId id="276" r:id="rId9"/>
    <p:sldId id="282" r:id="rId10"/>
    <p:sldId id="284" r:id="rId11"/>
    <p:sldId id="274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105BB-B169-46BB-A577-252DD6F1D5DD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350DC-9649-4169-AE5F-A722FD3914A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744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F0CFDB-2C57-4140-A3FA-F82349B72717}" type="datetimeFigureOut">
              <a:rPr lang="sk-SK" smtClean="0"/>
              <a:pPr/>
              <a:t>24. 2. 2025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0F223B-3022-4705-B81C-39691E16C9B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1556792"/>
            <a:ext cx="5688632" cy="182041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sk-SK" sz="6000" dirty="0" err="1" smtClean="0">
                <a:solidFill>
                  <a:schemeClr val="bg2">
                    <a:lumMod val="50000"/>
                  </a:schemeClr>
                </a:solidFill>
              </a:rPr>
              <a:t>Sirius</a:t>
            </a:r>
            <a:r>
              <a:rPr lang="sk-SK" sz="60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sk-SK" sz="6000" dirty="0" err="1" smtClean="0">
                <a:solidFill>
                  <a:schemeClr val="bg2">
                    <a:lumMod val="50000"/>
                  </a:schemeClr>
                </a:solidFill>
              </a:rPr>
              <a:t>n.o</a:t>
            </a:r>
            <a:r>
              <a:rPr lang="sk-SK" sz="6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k-SK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296" y="764704"/>
            <a:ext cx="1584176" cy="129614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7092280" y="6213224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Komenského 10</a:t>
            </a:r>
          </a:p>
          <a:p>
            <a:r>
              <a:rPr lang="sk-SK" sz="1200" dirty="0" smtClean="0"/>
              <a:t>031 01  Liptovský Mikuláš</a:t>
            </a:r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Duchovná beletria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9552" y="1772816"/>
            <a:ext cx="6464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sk-SK" i="1" dirty="0">
                <a:solidFill>
                  <a:srgbClr val="00B0F0"/>
                </a:solidFill>
              </a:rPr>
              <a:t>Finančný príspevok na úhradu nákladov spojených </a:t>
            </a:r>
            <a:r>
              <a:rPr lang="sk-SK" i="1" dirty="0" smtClean="0">
                <a:solidFill>
                  <a:srgbClr val="00B0F0"/>
                </a:solidFill>
              </a:rPr>
              <a:t>s nákupom duchovnej beletrie, ktorú študenti a žiaci využívajú </a:t>
            </a:r>
            <a:r>
              <a:rPr lang="sk-SK" i="1" dirty="0">
                <a:solidFill>
                  <a:srgbClr val="00B0F0"/>
                </a:solidFill>
              </a:rPr>
              <a:t>na </a:t>
            </a:r>
            <a:r>
              <a:rPr lang="sk-SK" i="1" dirty="0" smtClean="0">
                <a:solidFill>
                  <a:srgbClr val="00B0F0"/>
                </a:solidFill>
              </a:rPr>
              <a:t>Evanjelickej spojenej škole.</a:t>
            </a:r>
            <a:endParaRPr lang="sk-SK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8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265516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k-SK" sz="8900" dirty="0" smtClean="0">
                <a:solidFill>
                  <a:srgbClr val="0070C0"/>
                </a:solidFill>
              </a:rPr>
              <a:t>ĎAKUJEME</a:t>
            </a:r>
            <a:r>
              <a:rPr lang="sk-SK" sz="5600" dirty="0" smtClean="0">
                <a:solidFill>
                  <a:srgbClr val="0070C0"/>
                </a:solidFill>
              </a:rPr>
              <a:t> </a:t>
            </a:r>
            <a:r>
              <a:rPr lang="sk-SK" sz="5600" dirty="0" smtClean="0">
                <a:solidFill>
                  <a:srgbClr val="0070C0"/>
                </a:solidFill>
              </a:rPr>
              <a:t/>
            </a:r>
            <a:br>
              <a:rPr lang="sk-SK" sz="5600" dirty="0" smtClean="0">
                <a:solidFill>
                  <a:srgbClr val="0070C0"/>
                </a:solidFill>
              </a:rPr>
            </a:br>
            <a:r>
              <a:rPr lang="sk-SK" sz="5600" dirty="0" smtClean="0">
                <a:solidFill>
                  <a:srgbClr val="0070C0"/>
                </a:solidFill>
              </a:rPr>
              <a:t>tým, ktorí nás </a:t>
            </a:r>
            <a:br>
              <a:rPr lang="sk-SK" sz="5600" dirty="0" smtClean="0">
                <a:solidFill>
                  <a:srgbClr val="0070C0"/>
                </a:solidFill>
              </a:rPr>
            </a:br>
            <a:r>
              <a:rPr lang="sk-SK" sz="5600" dirty="0" smtClean="0">
                <a:solidFill>
                  <a:srgbClr val="0070C0"/>
                </a:solidFill>
              </a:rPr>
              <a:t>podporujú !!!</a:t>
            </a:r>
            <a:endParaRPr lang="sk-SK" sz="5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83568" y="98072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36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sk-SK" sz="3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Vzdelávanie</a:t>
            </a:r>
            <a:r>
              <a:rPr lang="sk-SK" sz="36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semináre a </a:t>
            </a:r>
            <a:r>
              <a:rPr lang="sk-SK" sz="3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nákup učebných materiálov, ktoré boli v roku </a:t>
            </a:r>
            <a:r>
              <a:rPr lang="sk-SK" sz="36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2024 </a:t>
            </a:r>
            <a:r>
              <a:rPr lang="sk-SK" sz="3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uskutočnené neziskovou organizáciou </a:t>
            </a:r>
            <a:r>
              <a:rPr lang="sk-SK" sz="36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Sirius</a:t>
            </a:r>
            <a:r>
              <a:rPr lang="sk-SK" sz="36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3600" b="1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n.o</a:t>
            </a:r>
            <a:r>
              <a:rPr lang="sk-SK" sz="3600" b="1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3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v spolupráci s Evanjelickou spojenou školou. </a:t>
            </a:r>
            <a:endParaRPr lang="sk-SK" sz="360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Nákup knižných odmien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7344816" cy="897280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>
                <a:solidFill>
                  <a:srgbClr val="00B0F0"/>
                </a:solidFill>
              </a:rPr>
              <a:t>Finančne sme pomohli pri kúpe knižných odmien pre žiakov prvého ročníka.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91165"/>
            <a:ext cx="2261112" cy="291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96072"/>
            <a:ext cx="2843808" cy="1895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80104" y="188640"/>
            <a:ext cx="8640960" cy="1152128"/>
          </a:xfrm>
        </p:spPr>
        <p:txBody>
          <a:bodyPr/>
          <a:lstStyle/>
          <a:p>
            <a:pPr marL="0" indent="0" algn="l">
              <a:buNone/>
            </a:pPr>
            <a:r>
              <a:rPr lang="sk-SK" sz="4400" dirty="0" smtClean="0">
                <a:solidFill>
                  <a:schemeClr val="bg2">
                    <a:lumMod val="50000"/>
                  </a:schemeClr>
                </a:solidFill>
              </a:rPr>
              <a:t>Exkurzia do Tatranského múzea a Botanickej záhrady</a:t>
            </a:r>
            <a:endParaRPr lang="sk-SK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352928" cy="2088232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>
                <a:solidFill>
                  <a:srgbClr val="00B0F0"/>
                </a:solidFill>
              </a:rPr>
              <a:t>Žiaci tretieho ročníka sa zúčastnili exkurzie s pani učiteľkou Oravcovou a pedagogickou asistentkou pani Kráľovou na exkurzii v Tatranskom múzeu a Botanickej záhrade. Odniesli si plno zážitkov a dozvedeli sa veľa nových informácii, z ktorých budú čerpať na hodinách prírodovedy.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861048"/>
            <a:ext cx="3748789" cy="172819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84176"/>
            <a:ext cx="3947203" cy="18196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7848872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err="1" smtClean="0">
                <a:solidFill>
                  <a:schemeClr val="bg2">
                    <a:lumMod val="50000"/>
                  </a:schemeClr>
                </a:solidFill>
              </a:rPr>
              <a:t>Canisterapeutické</a:t>
            </a: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 aktivity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539552" y="1628800"/>
            <a:ext cx="8028384" cy="16561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000" dirty="0" smtClean="0">
                <a:solidFill>
                  <a:srgbClr val="00B0F0"/>
                </a:solidFill>
              </a:rPr>
              <a:t>Pod vedením lektorky pani </a:t>
            </a:r>
            <a:r>
              <a:rPr lang="sk-SK" sz="2000" dirty="0" err="1" smtClean="0">
                <a:solidFill>
                  <a:srgbClr val="00B0F0"/>
                </a:solidFill>
              </a:rPr>
              <a:t>Kubáňovej</a:t>
            </a:r>
            <a:r>
              <a:rPr lang="sk-SK" sz="2000" dirty="0" smtClean="0">
                <a:solidFill>
                  <a:srgbClr val="00B0F0"/>
                </a:solidFill>
              </a:rPr>
              <a:t> a školskej špeciálnej pedagogičky Mgr. </a:t>
            </a:r>
            <a:r>
              <a:rPr lang="sk-SK" sz="2000" dirty="0" err="1" smtClean="0">
                <a:solidFill>
                  <a:srgbClr val="00B0F0"/>
                </a:solidFill>
              </a:rPr>
              <a:t>Fillovej</a:t>
            </a:r>
            <a:r>
              <a:rPr lang="sk-SK" sz="2000" dirty="0" smtClean="0">
                <a:solidFill>
                  <a:srgbClr val="00B0F0"/>
                </a:solidFill>
              </a:rPr>
              <a:t> prebehol program „</a:t>
            </a:r>
            <a:r>
              <a:rPr lang="sk-SK" sz="2000" dirty="0" err="1" smtClean="0">
                <a:solidFill>
                  <a:srgbClr val="00B0F0"/>
                </a:solidFill>
              </a:rPr>
              <a:t>Canisterapeutické</a:t>
            </a:r>
            <a:r>
              <a:rPr lang="sk-SK" sz="2000" dirty="0" smtClean="0">
                <a:solidFill>
                  <a:srgbClr val="00B0F0"/>
                </a:solidFill>
              </a:rPr>
              <a:t> aktivity“. Žiaci zažili výnimočné chvíle v blízkosti psíkov.</a:t>
            </a:r>
            <a:endParaRPr lang="sk-SK" sz="20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Robota\SIRIUS\Sirius 2024\darovacie zmluvy\Prílohy\DZ č.3-24\IMG_0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0" y="2907869"/>
            <a:ext cx="2436816" cy="32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10114"/>
            <a:ext cx="2455144" cy="32735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12" y="2948964"/>
            <a:ext cx="2448272" cy="32643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Vybavenie lekárničky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Zástupný symbol obsahu 1"/>
          <p:cNvSpPr txBox="1">
            <a:spLocks/>
          </p:cNvSpPr>
          <p:nvPr/>
        </p:nvSpPr>
        <p:spPr>
          <a:xfrm>
            <a:off x="467544" y="1628800"/>
            <a:ext cx="784887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sk-SK" i="1" dirty="0">
                <a:solidFill>
                  <a:srgbClr val="00B0F0"/>
                </a:solidFill>
              </a:rPr>
              <a:t>F</a:t>
            </a:r>
            <a:r>
              <a:rPr lang="sk-SK" i="1" dirty="0" smtClean="0">
                <a:solidFill>
                  <a:srgbClr val="00B0F0"/>
                </a:solidFill>
              </a:rPr>
              <a:t>inančný príspevok na úhradu nákladov spojených na vybavenie lekárničky, ktorá je umiestnená v chemickom laboratóriu na Evanjelickom gymnáziu J. </a:t>
            </a:r>
            <a:r>
              <a:rPr lang="sk-SK" i="1" dirty="0" err="1" smtClean="0">
                <a:solidFill>
                  <a:srgbClr val="00B0F0"/>
                </a:solidFill>
              </a:rPr>
              <a:t>Tranovského</a:t>
            </a:r>
            <a:r>
              <a:rPr lang="sk-SK" i="1" dirty="0" smtClean="0">
                <a:solidFill>
                  <a:srgbClr val="00B0F0"/>
                </a:solidFill>
              </a:rPr>
              <a:t> a je povinnou výbavou chemického laboratória, kde študenti rozvíjajú praktické zručnosti z prírodovedných disciplín.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94438" y="3638086"/>
            <a:ext cx="2298640" cy="227982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8535" y="3311485"/>
            <a:ext cx="1800190" cy="293302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3" y="3484474"/>
            <a:ext cx="2219761" cy="30854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err="1" smtClean="0"/>
              <a:t>Erazmus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899592" y="1484784"/>
            <a:ext cx="7128792" cy="1152128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>
                <a:solidFill>
                  <a:srgbClr val="00B0F0"/>
                </a:solidFill>
              </a:rPr>
              <a:t>Príspevok na úhradu spojenú s nákladmi skupinovej mobility žiakov Evanjelického gymnázia J. </a:t>
            </a:r>
            <a:r>
              <a:rPr lang="sk-SK" dirty="0" err="1" smtClean="0">
                <a:solidFill>
                  <a:srgbClr val="00B0F0"/>
                </a:solidFill>
              </a:rPr>
              <a:t>Tranovského</a:t>
            </a:r>
            <a:r>
              <a:rPr lang="sk-SK" dirty="0" smtClean="0">
                <a:solidFill>
                  <a:srgbClr val="00B0F0"/>
                </a:solidFill>
              </a:rPr>
              <a:t> v Španielsku.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3074" name="Picture 2" descr="D:\Robota\SIRIUS\Sirius 2024\darovacie zmluvy\Prílohy\DZ č. 5-24\z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2304456" cy="30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08" y="3284984"/>
            <a:ext cx="2779444" cy="208458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44" y="3711250"/>
            <a:ext cx="2576057" cy="1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Anglická literatúra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9552" y="1772816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sk-SK" i="1" dirty="0">
                <a:solidFill>
                  <a:srgbClr val="00B0F0"/>
                </a:solidFill>
              </a:rPr>
              <a:t>Finančný príspevok na úhradu nákladov spojených na </a:t>
            </a:r>
            <a:r>
              <a:rPr lang="sk-SK" i="1" dirty="0" smtClean="0">
                <a:solidFill>
                  <a:srgbClr val="00B0F0"/>
                </a:solidFill>
              </a:rPr>
              <a:t>s nákupom anglickej literatúry, ktorú študenti využívajú </a:t>
            </a:r>
            <a:r>
              <a:rPr lang="sk-SK" i="1" dirty="0">
                <a:solidFill>
                  <a:srgbClr val="00B0F0"/>
                </a:solidFill>
              </a:rPr>
              <a:t>na Evanjelickom gymnáziu J. </a:t>
            </a:r>
            <a:r>
              <a:rPr lang="sk-SK" i="1" dirty="0" err="1" smtClean="0">
                <a:solidFill>
                  <a:srgbClr val="00B0F0"/>
                </a:solidFill>
              </a:rPr>
              <a:t>Tranovského</a:t>
            </a:r>
            <a:r>
              <a:rPr lang="sk-SK" i="1" dirty="0" smtClean="0">
                <a:solidFill>
                  <a:srgbClr val="00B0F0"/>
                </a:solidFill>
              </a:rPr>
              <a:t>.</a:t>
            </a:r>
            <a:endParaRPr lang="sk-SK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32848" cy="1143000"/>
          </a:xfrm>
        </p:spPr>
        <p:txBody>
          <a:bodyPr/>
          <a:lstStyle/>
          <a:p>
            <a:pPr marL="0" indent="0" algn="l">
              <a:buNone/>
            </a:pPr>
            <a:r>
              <a:rPr lang="sk-SK" dirty="0" smtClean="0"/>
              <a:t>Materiálno-technické vybavenie tried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7192888" cy="3474720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/>
              <a:t>Nákup </a:t>
            </a:r>
            <a:r>
              <a:rPr lang="sk-SK" dirty="0" err="1" smtClean="0"/>
              <a:t>Data</a:t>
            </a:r>
            <a:r>
              <a:rPr lang="sk-SK" dirty="0" smtClean="0"/>
              <a:t> projektoru Epson do triedy na Evanjelickej základnej škole biskupa Jura </a:t>
            </a:r>
            <a:r>
              <a:rPr lang="sk-SK" dirty="0" err="1" smtClean="0"/>
              <a:t>Janošku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569" y="3575023"/>
            <a:ext cx="3472440" cy="260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8022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4508</TotalTime>
  <Words>253</Words>
  <Application>Microsoft Office PowerPoint</Application>
  <PresentationFormat>Prezentácia na obrazovke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Aerodynamika</vt:lpstr>
      <vt:lpstr>Sirius, n.o.</vt:lpstr>
      <vt:lpstr>Prezentácia programu PowerPoint</vt:lpstr>
      <vt:lpstr>Nákup knižných odmien</vt:lpstr>
      <vt:lpstr>Exkurzia do Tatranského múzea a Botanickej záhrady</vt:lpstr>
      <vt:lpstr>Canisterapeutické aktivity</vt:lpstr>
      <vt:lpstr>Vybavenie lekárničky</vt:lpstr>
      <vt:lpstr>Erazmus</vt:lpstr>
      <vt:lpstr>Anglická literatúra</vt:lpstr>
      <vt:lpstr>Materiálno-technické vybavenie tried</vt:lpstr>
      <vt:lpstr>Duchovná beletria</vt:lpstr>
      <vt:lpstr>ĎAKUJEME  tým, ktorí nás  podporujú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Sirius, n.o.</dc:title>
  <dc:creator>Pouzivatel</dc:creator>
  <cp:lastModifiedBy>Používateľ</cp:lastModifiedBy>
  <cp:revision>452</cp:revision>
  <dcterms:created xsi:type="dcterms:W3CDTF">2021-06-22T10:16:11Z</dcterms:created>
  <dcterms:modified xsi:type="dcterms:W3CDTF">2025-02-24T09:09:08Z</dcterms:modified>
</cp:coreProperties>
</file>